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92" r:id="rId24"/>
    <p:sldId id="286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85" r:id="rId34"/>
    <p:sldId id="290" r:id="rId35"/>
    <p:sldId id="291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88BE7-A474-4BD6-8650-D819AB48E3CF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0267-DDB2-4C4D-9DC8-7716A270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6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0267-DDB2-4C4D-9DC8-7716A270FCC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0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7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54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60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1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6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4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1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0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9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2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4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06024-9853-49B0-BAD0-BAA9DE8492A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D9B4-7C3D-4E22-B574-6CDEEFD3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0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hyperlink" Target="http://www.englishmartyr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9" y="1488736"/>
            <a:ext cx="11126422" cy="34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00" y="409952"/>
            <a:ext cx="8400000" cy="6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28" y="138868"/>
            <a:ext cx="8400000" cy="6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60" y="138868"/>
            <a:ext cx="9128315" cy="65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60" y="268285"/>
            <a:ext cx="8806344" cy="63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96" y="255406"/>
            <a:ext cx="8400000" cy="6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92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49" y="365125"/>
            <a:ext cx="8741949" cy="62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2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03" y="138868"/>
            <a:ext cx="9076800" cy="65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6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44" y="138868"/>
            <a:ext cx="9360135" cy="67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60" y="62677"/>
            <a:ext cx="9222688" cy="664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0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43" y="371857"/>
            <a:ext cx="8485714" cy="6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Outcomes After Teaching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Results</a:t>
            </a:r>
          </a:p>
        </p:txBody>
      </p:sp>
    </p:spTree>
    <p:extLst>
      <p:ext uri="{BB962C8B-B14F-4D97-AF65-F5344CB8AC3E}">
        <p14:creationId xmlns:p14="http://schemas.microsoft.com/office/powerpoint/2010/main" val="55398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77" y="1554433"/>
            <a:ext cx="10184600" cy="49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5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50279"/>
            <a:ext cx="9323231" cy="70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3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900" y="207463"/>
            <a:ext cx="8419048" cy="6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3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70" y="197505"/>
            <a:ext cx="9395958" cy="655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19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89" y="0"/>
            <a:ext cx="4895184" cy="66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0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26" y="194584"/>
            <a:ext cx="8944656" cy="67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1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76" y="271857"/>
            <a:ext cx="8419048" cy="6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89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57" y="257571"/>
            <a:ext cx="8514286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2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37" y="244692"/>
            <a:ext cx="8514286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38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18" y="206055"/>
            <a:ext cx="8514286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056" y="356155"/>
            <a:ext cx="9099105" cy="62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62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040" y="103024"/>
            <a:ext cx="8525391" cy="68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0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52" y="257571"/>
            <a:ext cx="7838095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69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02" y="141661"/>
            <a:ext cx="7838095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31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56" y="786250"/>
            <a:ext cx="8950936" cy="55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00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80" y="365125"/>
            <a:ext cx="8311430" cy="61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73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39" y="365125"/>
            <a:ext cx="8466301" cy="61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77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Nth term – a shift in a times table, by Richard Handley (2017), </a:t>
            </a:r>
            <a:r>
              <a:rPr lang="en-GB" dirty="0">
                <a:hlinkClick r:id="rId2"/>
              </a:rPr>
              <a:t>English Martyrs Catholic School </a:t>
            </a:r>
            <a:r>
              <a:rPr lang="en-GB" dirty="0"/>
              <a:t>.This work is licensed under a </a:t>
            </a:r>
            <a:r>
              <a:rPr lang="en-GB" dirty="0">
                <a:hlinkClick r:id="rId3"/>
              </a:rPr>
              <a:t>Creative Commons Attribution 4.0 International License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00" y="3281362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9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Student Feedback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59" y="439802"/>
            <a:ext cx="8056665" cy="61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43" y="210577"/>
            <a:ext cx="9422913" cy="63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1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Teaching nth 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10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Starter : </a:t>
            </a:r>
            <a:r>
              <a:rPr lang="en-GB" dirty="0" err="1"/>
              <a:t>Youtube</a:t>
            </a:r>
            <a:r>
              <a:rPr lang="en-GB" dirty="0"/>
              <a:t> Video – Can you solve this?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https://www.youtube.com/watch?v=vKA4w2O61Xo</a:t>
            </a:r>
          </a:p>
        </p:txBody>
      </p:sp>
    </p:spTree>
    <p:extLst>
      <p:ext uri="{BB962C8B-B14F-4D97-AF65-F5344CB8AC3E}">
        <p14:creationId xmlns:p14="http://schemas.microsoft.com/office/powerpoint/2010/main" val="138820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301" y="282246"/>
            <a:ext cx="8400000" cy="6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9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08" y="164626"/>
            <a:ext cx="9105561" cy="65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7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62</Words>
  <Application>Microsoft Office PowerPoint</Application>
  <PresentationFormat>Widescreen</PresentationFormat>
  <Paragraphs>12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Outcomes After Teaching</vt:lpstr>
      <vt:lpstr>PowerPoint Presentation</vt:lpstr>
      <vt:lpstr>PowerPoint Presentation</vt:lpstr>
      <vt:lpstr>PowerPoint Presentation</vt:lpstr>
      <vt:lpstr>Teaching nth Term</vt:lpstr>
      <vt:lpstr>Starter : Youtube Video – Can you solve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Graphically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Handley</dc:creator>
  <cp:lastModifiedBy>CTurner</cp:lastModifiedBy>
  <cp:revision>6</cp:revision>
  <dcterms:created xsi:type="dcterms:W3CDTF">2017-04-07T10:07:28Z</dcterms:created>
  <dcterms:modified xsi:type="dcterms:W3CDTF">2017-05-01T17:55:01Z</dcterms:modified>
</cp:coreProperties>
</file>