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42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42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3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12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90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04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34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28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35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35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8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6667-F5EF-4F66-BCF9-A5E3ADF5E37C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FCA5-8824-463D-8DE6-9A40967A9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05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artyr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Calculation</a:t>
            </a:r>
            <a:br>
              <a:rPr lang="en-GB" dirty="0" smtClean="0"/>
            </a:br>
            <a:r>
              <a:rPr lang="en-GB" dirty="0" smtClean="0"/>
              <a:t>Revision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Mr</a:t>
            </a:r>
            <a:r>
              <a:rPr lang="en-GB" dirty="0" smtClean="0"/>
              <a:t> practice…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870629" cy="4351338"/>
          </a:xfrm>
        </p:spPr>
        <p:txBody>
          <a:bodyPr/>
          <a:lstStyle/>
          <a:p>
            <a:r>
              <a:rPr lang="en-GB" dirty="0" smtClean="0"/>
              <a:t>Calculate the Formula mass of: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CuO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</a:t>
            </a:r>
            <a:r>
              <a:rPr lang="en-GB" baseline="-25000" dirty="0" smtClean="0"/>
              <a:t>2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ZnSO</a:t>
            </a:r>
            <a:r>
              <a:rPr lang="en-GB" baseline="-25000" dirty="0" smtClean="0"/>
              <a:t>4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Mg(OH)</a:t>
            </a:r>
            <a:r>
              <a:rPr lang="en-GB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Fe</a:t>
            </a:r>
            <a:r>
              <a:rPr lang="en-GB" baseline="-25000" dirty="0" smtClean="0"/>
              <a:t>2</a:t>
            </a:r>
            <a:r>
              <a:rPr lang="en-GB" dirty="0" smtClean="0"/>
              <a:t>(SO</a:t>
            </a:r>
            <a:r>
              <a:rPr lang="en-GB" baseline="-25000" dirty="0" smtClean="0"/>
              <a:t>4</a:t>
            </a:r>
            <a:r>
              <a:rPr lang="en-GB" dirty="0" smtClean="0"/>
              <a:t>)</a:t>
            </a:r>
            <a:r>
              <a:rPr lang="en-GB" baseline="-25000" dirty="0" smtClean="0"/>
              <a:t>3</a:t>
            </a:r>
            <a:endParaRPr lang="en-GB" baseline="-25000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29588" y="2645226"/>
            <a:ext cx="1635617" cy="3046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Cu	63.5</a:t>
            </a:r>
          </a:p>
          <a:p>
            <a:r>
              <a:rPr lang="en-GB" sz="2400" dirty="0" smtClean="0"/>
              <a:t>O	16</a:t>
            </a:r>
          </a:p>
          <a:p>
            <a:r>
              <a:rPr lang="en-GB" sz="2400" dirty="0" smtClean="0"/>
              <a:t>Zn	65</a:t>
            </a:r>
          </a:p>
          <a:p>
            <a:r>
              <a:rPr lang="en-GB" sz="2400" dirty="0" smtClean="0"/>
              <a:t>S	32</a:t>
            </a:r>
          </a:p>
          <a:p>
            <a:r>
              <a:rPr lang="en-GB" sz="2400" dirty="0" smtClean="0"/>
              <a:t>Mg	24</a:t>
            </a:r>
          </a:p>
          <a:p>
            <a:r>
              <a:rPr lang="en-GB" sz="2400" dirty="0" smtClean="0"/>
              <a:t>H	1</a:t>
            </a:r>
          </a:p>
          <a:p>
            <a:r>
              <a:rPr lang="en-GB" sz="2400" dirty="0" smtClean="0"/>
              <a:t>Fe	56</a:t>
            </a:r>
          </a:p>
          <a:p>
            <a:r>
              <a:rPr lang="en-GB" sz="2400" dirty="0" smtClean="0"/>
              <a:t>C	12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685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Concentrations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Calculate the concentrations of the following: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5g of salt dissolved in 2dm</a:t>
            </a:r>
            <a:r>
              <a:rPr lang="en-GB" baseline="30000" dirty="0" smtClean="0"/>
              <a:t>3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15g of sugar dissolved in 3dm</a:t>
            </a:r>
            <a:r>
              <a:rPr lang="en-GB" baseline="30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10g of copper sulfate dissolved in 0.25dm</a:t>
            </a:r>
            <a:r>
              <a:rPr lang="en-GB" baseline="30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1g of salt dissolved in 400cm</a:t>
            </a:r>
            <a:r>
              <a:rPr lang="en-GB" baseline="30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2.5g of sodium nitrate dissolved in 200cm</a:t>
            </a:r>
            <a:r>
              <a:rPr lang="en-GB" baseline="30000" dirty="0" smtClean="0"/>
              <a:t>3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10952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Percentage yield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we actually made 90g of a product when the maximum we could have made was 150g, what is the percentage yield?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If we actually made </a:t>
            </a:r>
            <a:r>
              <a:rPr lang="en-GB" dirty="0" smtClean="0"/>
              <a:t>75g </a:t>
            </a:r>
            <a:r>
              <a:rPr lang="en-GB" dirty="0"/>
              <a:t>of a product when the maximum we could have made was </a:t>
            </a:r>
            <a:r>
              <a:rPr lang="en-GB" dirty="0" smtClean="0"/>
              <a:t>125g</a:t>
            </a:r>
            <a:r>
              <a:rPr lang="en-GB" dirty="0"/>
              <a:t>, what is the percentage yield?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68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atomic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There are 2 isotopes of Chlorine.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75% is </a:t>
            </a:r>
            <a:r>
              <a:rPr lang="en-GB" baseline="30000" dirty="0" smtClean="0"/>
              <a:t>35</a:t>
            </a:r>
            <a:r>
              <a:rPr lang="en-GB" dirty="0" smtClean="0"/>
              <a:t>Cl; 	25% is </a:t>
            </a:r>
            <a:r>
              <a:rPr lang="en-GB" baseline="30000" dirty="0" smtClean="0"/>
              <a:t>37</a:t>
            </a:r>
            <a:r>
              <a:rPr lang="en-GB" dirty="0" smtClean="0"/>
              <a:t>Cl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Calculate the relative atomic mass of chlorine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There are 2 isotopes of </a:t>
            </a:r>
            <a:r>
              <a:rPr lang="en-GB" dirty="0" smtClean="0"/>
              <a:t>Antimony.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57% </a:t>
            </a:r>
            <a:r>
              <a:rPr lang="en-GB" dirty="0"/>
              <a:t>is </a:t>
            </a:r>
            <a:r>
              <a:rPr lang="en-GB" baseline="30000" dirty="0" smtClean="0"/>
              <a:t>121</a:t>
            </a:r>
            <a:r>
              <a:rPr lang="en-GB" dirty="0" smtClean="0"/>
              <a:t>Sb; </a:t>
            </a:r>
            <a:r>
              <a:rPr lang="en-GB" dirty="0"/>
              <a:t>	</a:t>
            </a:r>
            <a:r>
              <a:rPr lang="en-GB" dirty="0" smtClean="0"/>
              <a:t>43% </a:t>
            </a:r>
            <a:r>
              <a:rPr lang="en-GB" dirty="0"/>
              <a:t>is </a:t>
            </a:r>
            <a:r>
              <a:rPr lang="en-GB" baseline="30000" dirty="0" smtClean="0"/>
              <a:t>123</a:t>
            </a:r>
            <a:r>
              <a:rPr lang="en-GB" dirty="0" smtClean="0"/>
              <a:t>Sb</a:t>
            </a:r>
          </a:p>
          <a:p>
            <a:pPr marL="0" indent="0">
              <a:buNone/>
            </a:pPr>
            <a:r>
              <a:rPr lang="en-GB" dirty="0"/>
              <a:t>	Calculate the relative atomic mass of </a:t>
            </a:r>
            <a:r>
              <a:rPr lang="en-GB" dirty="0" smtClean="0"/>
              <a:t>antimony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12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Atom economy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Oxygen can be produced from hydrogen peroxide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2H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2</a:t>
            </a:r>
            <a:r>
              <a:rPr lang="en-GB" dirty="0" smtClean="0"/>
              <a:t> → 2H</a:t>
            </a:r>
            <a:r>
              <a:rPr lang="en-GB" baseline="-25000" dirty="0" smtClean="0"/>
              <a:t>2</a:t>
            </a:r>
            <a:r>
              <a:rPr lang="en-GB" dirty="0" smtClean="0"/>
              <a:t>O + O</a:t>
            </a:r>
            <a:r>
              <a:rPr lang="en-GB" baseline="-25000" dirty="0" smtClean="0"/>
              <a:t>2</a:t>
            </a:r>
          </a:p>
          <a:p>
            <a:pPr marL="0" indent="0">
              <a:buNone/>
            </a:pPr>
            <a:r>
              <a:rPr lang="en-GB" dirty="0" smtClean="0"/>
              <a:t>	Calculate the atom economy (H=1; O=16)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5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9" y="680765"/>
            <a:ext cx="1117532" cy="39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5468" y="1239253"/>
            <a:ext cx="7944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Calculation revision questions (2017) by Ian Sadler (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English Martyrs’ Catholic School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shared under a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Creative Commons Attribution 4.0 International License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47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152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Calculation Revision</vt:lpstr>
      <vt:lpstr>Mr practice…</vt:lpstr>
      <vt:lpstr>Concentrations Practice</vt:lpstr>
      <vt:lpstr>Percentage yield</vt:lpstr>
      <vt:lpstr>Relative atomic mass</vt:lpstr>
      <vt:lpstr>Atom economy</vt:lpstr>
      <vt:lpstr>PowerPoint Presentation</vt:lpstr>
    </vt:vector>
  </TitlesOfParts>
  <Company>Authorised Users Only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</dc:title>
  <dc:creator>Ian Sadler</dc:creator>
  <cp:lastModifiedBy>Ian Sadler</cp:lastModifiedBy>
  <cp:revision>8</cp:revision>
  <dcterms:created xsi:type="dcterms:W3CDTF">2016-11-16T13:20:56Z</dcterms:created>
  <dcterms:modified xsi:type="dcterms:W3CDTF">2017-01-09T13:18:38Z</dcterms:modified>
</cp:coreProperties>
</file>