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8" r:id="rId4"/>
    <p:sldId id="261" r:id="rId5"/>
    <p:sldId id="259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EF53F-32FF-4E3C-83F8-C3991B1A5452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C245F-5D90-489C-92A1-B6F764FE4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52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checked for license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C245F-5D90-489C-92A1-B6F764FE444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00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checked</a:t>
            </a:r>
            <a:r>
              <a:rPr lang="en-GB" baseline="0" dirty="0" smtClean="0"/>
              <a:t> for license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C245F-5D90-489C-92A1-B6F764FE444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457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checked</a:t>
            </a:r>
            <a:r>
              <a:rPr lang="en-GB" baseline="0" dirty="0" smtClean="0"/>
              <a:t> for license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C245F-5D90-489C-92A1-B6F764FE444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5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artyrs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Concentration of solutions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C3.7</a:t>
            </a:r>
          </a:p>
          <a:p>
            <a:endParaRPr lang="en-GB" dirty="0"/>
          </a:p>
          <a:p>
            <a:r>
              <a:rPr lang="en-GB" dirty="0" smtClean="0"/>
              <a:t>Foundation Tier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we mean by concentration?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337123"/>
          </a:xfrm>
        </p:spPr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measure of how much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solute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(solid) is dissolved in a solution.</a:t>
            </a:r>
          </a:p>
          <a:p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dilute</a:t>
            </a:r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solution only has a little dissolved</a:t>
            </a:r>
          </a:p>
          <a:p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concentrated</a:t>
            </a:r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solution has a lot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553" y="1397663"/>
            <a:ext cx="5926894" cy="253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3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Concentration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067" y="1417639"/>
            <a:ext cx="7545317" cy="1363290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chemical reactions take place in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479248"/>
            <a:ext cx="3558977" cy="361929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83067" y="2802669"/>
            <a:ext cx="3991058" cy="3613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concentration of a solution can be measured in mass per dm</a:t>
            </a:r>
            <a:r>
              <a:rPr lang="en-GB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3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</a:t>
            </a: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10 cm</a:t>
            </a:r>
          </a:p>
          <a:p>
            <a:pPr marL="400050" lvl="1" indent="0">
              <a:buNone/>
            </a:pP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dm</a:t>
            </a:r>
            <a:r>
              <a:rPr lang="en-GB" sz="32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 1 litre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62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Concentration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11" y="1628800"/>
            <a:ext cx="7545317" cy="136329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10g of salt is dissolved in 1 dm</a:t>
            </a:r>
            <a:r>
              <a:rPr lang="en-GB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479248"/>
            <a:ext cx="3558977" cy="361929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83067" y="2501899"/>
            <a:ext cx="3991058" cy="3613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concentration will be: 10 ÷ 1   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10g/dm</a:t>
            </a:r>
            <a:r>
              <a:rPr lang="en-GB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 smtClean="0"/>
          </a:p>
          <a:p>
            <a:r>
              <a:rPr lang="en-GB" dirty="0" smtClean="0"/>
              <a:t>The equation is:</a:t>
            </a:r>
          </a:p>
          <a:p>
            <a:pPr marL="0" indent="0">
              <a:buNone/>
            </a:pPr>
            <a:r>
              <a:rPr lang="en-GB" b="1" dirty="0" err="1" smtClean="0"/>
              <a:t>Conc</a:t>
            </a:r>
            <a:r>
              <a:rPr lang="en-GB" b="1" dirty="0" smtClean="0"/>
              <a:t> = mass /volume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5828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Attempt the questions of p7?? Of </a:t>
            </a:r>
            <a:r>
              <a:rPr lang="en-GB" smtClean="0"/>
              <a:t>the booklet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5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002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en-GB" sz="180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4.3.2.5 Concentration of solutions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chemical reactions take place in solutions. The concentration of a solution can be measured in mass per given volume of solution,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grams per dm3 (g/dm3).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should be able to: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calculate the mass of solute in a given volume of solution of known concentration in terms of mass per given volume of solution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(HT only) explain how the mass of a solute and the volume of a solution is related to the concentration of the solution.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4.3.4 Using concentrations of solutions in </a:t>
            </a:r>
            <a:r>
              <a:rPr lang="en-GB" sz="1800" kern="0" dirty="0" err="1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GB" sz="1800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/dm</a:t>
            </a:r>
            <a:r>
              <a:rPr lang="en-GB" sz="1800" kern="0" baseline="3000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1800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(chemistry only) (HT only)</a:t>
            </a:r>
            <a:endParaRPr lang="en-GB" sz="2000" kern="0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concentration of a solution can be measured in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/dm3.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amount in moles of solute or the mass in grams of solute in a given volume of solution can be calculated from its concentration in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/dm3 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volumes of two solutions that react completely are known and the concentration of one solution is known, the concentration of the other solution can be calculated.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should be able to explain how the concentration of a solution in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/dm3  is related to the mass of the solute and the volume of the solution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Opportunities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titrations including to determine concentrations of strong acids and alkalis.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577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9" y="680765"/>
            <a:ext cx="1117532" cy="39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5468" y="1239253"/>
            <a:ext cx="7944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C3.7 </a:t>
            </a:r>
            <a:r>
              <a:rPr kumimoji="0" lang="en-GB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solutions</a:t>
            </a:r>
            <a:r>
              <a:rPr kumimoji="0" lang="en-GB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FT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(2017) by Ian Sadler (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English Martyrs’ Catholic School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shared under a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Creative Commons Attribution 4.0 International License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2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368</Words>
  <Application>Microsoft Office PowerPoint</Application>
  <PresentationFormat>On-screen Show (4:3)</PresentationFormat>
  <Paragraphs>40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Concentration of solutions</vt:lpstr>
      <vt:lpstr>What do we mean by concentration?</vt:lpstr>
      <vt:lpstr>Concentration</vt:lpstr>
      <vt:lpstr>Concentration</vt:lpstr>
      <vt:lpstr>Your turn</vt:lpstr>
      <vt:lpstr>Syllabus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Ionic Structures</dc:title>
  <dc:creator>Sadler</dc:creator>
  <cp:lastModifiedBy>Ian Sadler</cp:lastModifiedBy>
  <cp:revision>12</cp:revision>
  <dcterms:created xsi:type="dcterms:W3CDTF">2012-06-25T12:59:51Z</dcterms:created>
  <dcterms:modified xsi:type="dcterms:W3CDTF">2017-01-09T13:13:13Z</dcterms:modified>
</cp:coreProperties>
</file>